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876D-D7D3-4794-9FF5-789A8D8E0A4C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67C8C6E-5254-443A-B05C-FDE83AD6E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98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876D-D7D3-4794-9FF5-789A8D8E0A4C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7C8C6E-5254-443A-B05C-FDE83AD6E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09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876D-D7D3-4794-9FF5-789A8D8E0A4C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7C8C6E-5254-443A-B05C-FDE83AD6EE4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8528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876D-D7D3-4794-9FF5-789A8D8E0A4C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7C8C6E-5254-443A-B05C-FDE83AD6E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35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876D-D7D3-4794-9FF5-789A8D8E0A4C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7C8C6E-5254-443A-B05C-FDE83AD6EE4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3293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876D-D7D3-4794-9FF5-789A8D8E0A4C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7C8C6E-5254-443A-B05C-FDE83AD6E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472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876D-D7D3-4794-9FF5-789A8D8E0A4C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8C6E-5254-443A-B05C-FDE83AD6E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205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876D-D7D3-4794-9FF5-789A8D8E0A4C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8C6E-5254-443A-B05C-FDE83AD6E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46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876D-D7D3-4794-9FF5-789A8D8E0A4C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8C6E-5254-443A-B05C-FDE83AD6E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82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876D-D7D3-4794-9FF5-789A8D8E0A4C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7C8C6E-5254-443A-B05C-FDE83AD6E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98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876D-D7D3-4794-9FF5-789A8D8E0A4C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7C8C6E-5254-443A-B05C-FDE83AD6E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749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876D-D7D3-4794-9FF5-789A8D8E0A4C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7C8C6E-5254-443A-B05C-FDE83AD6E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13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876D-D7D3-4794-9FF5-789A8D8E0A4C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8C6E-5254-443A-B05C-FDE83AD6E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9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876D-D7D3-4794-9FF5-789A8D8E0A4C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8C6E-5254-443A-B05C-FDE83AD6E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770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876D-D7D3-4794-9FF5-789A8D8E0A4C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8C6E-5254-443A-B05C-FDE83AD6E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15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876D-D7D3-4794-9FF5-789A8D8E0A4C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7C8C6E-5254-443A-B05C-FDE83AD6E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79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9876D-D7D3-4794-9FF5-789A8D8E0A4C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67C8C6E-5254-443A-B05C-FDE83AD6E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34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81FFA-45B0-4980-83F3-E183004F1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217568" cy="2376997"/>
          </a:xfrm>
        </p:spPr>
        <p:txBody>
          <a:bodyPr>
            <a:norm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«№31 мектеп-гимназия»  КММ</a:t>
            </a:r>
            <a:b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КГУ «школа-гимназия №31»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6E7A15-8B1E-499C-AF7D-DA97D12DE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3959441"/>
            <a:ext cx="8915399" cy="1944221"/>
          </a:xfrm>
        </p:spPr>
        <p:txBody>
          <a:bodyPr>
            <a:normAutofit/>
          </a:bodyPr>
          <a:lstStyle/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жылы мектеп бюджеты бойынша ақпара</a:t>
            </a:r>
            <a:r>
              <a:rPr lang="kk-KZ" sz="3200" dirty="0"/>
              <a:t>т</a:t>
            </a:r>
          </a:p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бюджету школы на 2021 год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833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2073D1-D66A-4153-BB93-853D21B48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Кулеры для воды-346360 (25 штук)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D4C01D5-7C38-42EE-AA29-3D52A7E3C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235" y="1565053"/>
            <a:ext cx="3501627" cy="4668837"/>
          </a:xfrm>
        </p:spPr>
      </p:pic>
    </p:spTree>
    <p:extLst>
      <p:ext uri="{BB962C8B-B14F-4D97-AF65-F5344CB8AC3E}">
        <p14:creationId xmlns:p14="http://schemas.microsoft.com/office/powerpoint/2010/main" val="280508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62BF88-DC26-4DD8-85CE-ECF2409A4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Диван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«Сандра»-179999,99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штуки)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Пуфик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«Сундук»-349440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 штуки)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DF36C6DF-433B-4AC9-9FFB-1AE134145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10189" y="1517444"/>
            <a:ext cx="3177582" cy="4236777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78A137-564E-4611-B50B-F3F5EBF5B3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0" b="24086"/>
          <a:stretch/>
        </p:blipFill>
        <p:spPr>
          <a:xfrm>
            <a:off x="5581094" y="2681057"/>
            <a:ext cx="4938944" cy="317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13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7D3B1-B18E-4129-8B37-F0E378FFF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Лампа кварцевая бактерицидная-435000 (30 штук)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2E58ADA1-4D72-4616-B904-55F86E58F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215" y="1837677"/>
            <a:ext cx="3584952" cy="4640852"/>
          </a:xfrm>
        </p:spPr>
      </p:pic>
    </p:spTree>
    <p:extLst>
      <p:ext uri="{BB962C8B-B14F-4D97-AF65-F5344CB8AC3E}">
        <p14:creationId xmlns:p14="http://schemas.microsoft.com/office/powerpoint/2010/main" val="322015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F5F6F-1A1E-49E7-94BF-5FFC54764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683" y="624110"/>
            <a:ext cx="9231929" cy="128089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Доска меловая настенная-234000 (2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доска меловая вращающаяся-59994 (2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F922ABA-8051-4C5C-A7D6-B01E9EA6A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464" y="1905000"/>
            <a:ext cx="5048183" cy="377825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F5FC54-B717-473D-9580-EAD91CDB0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899" y="1678127"/>
            <a:ext cx="3305637" cy="440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6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66319-F0A5-4095-A7A5-1DD9DA711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Парты школьные 2-х местные-937500 </a:t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(30 штук)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Парты школьные 1 местные -1781500 (70 штук)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C83B517-0A1D-4C92-B272-876E463C0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07" y="2373298"/>
            <a:ext cx="3190420" cy="377825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95F816-85BD-4C8B-9000-97C1C5F81C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6" r="10590"/>
          <a:stretch/>
        </p:blipFill>
        <p:spPr>
          <a:xfrm>
            <a:off x="2050557" y="2373298"/>
            <a:ext cx="459881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12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D2F5B-B0BC-4389-A1AD-DAC706F20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Рециркуляторы-631680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 штук)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стулья -323988 (12 штук)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A6FD04F-7B44-417A-8721-3F4F6915F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995" y="3429000"/>
            <a:ext cx="3317376" cy="248284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57CC7E-DF12-4FAE-AD1A-7D32BA98D4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1" t="24336" r="27160" b="30615"/>
          <a:stretch/>
        </p:blipFill>
        <p:spPr>
          <a:xfrm>
            <a:off x="679735" y="2218679"/>
            <a:ext cx="2742958" cy="38802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824F31-35B7-4E95-920A-1F9C62DD87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9" r="7872" b="10911"/>
          <a:stretch/>
        </p:blipFill>
        <p:spPr>
          <a:xfrm>
            <a:off x="3660559" y="2076346"/>
            <a:ext cx="2861569" cy="456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15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49119-6ED4-4583-A721-24C3ADA1D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Газонокосилка -65000 (1 штука)</a:t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шуруповерт -33780 (2 штуки)</a:t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электрические плиты- 388 080 (2 штуки)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C4D62DF-0F56-4D2B-ACBF-5093EC3AF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3"/>
          <a:stretch/>
        </p:blipFill>
        <p:spPr>
          <a:xfrm>
            <a:off x="7494379" y="2210464"/>
            <a:ext cx="2833687" cy="3778250"/>
          </a:xfr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0D1BE36E-AB98-4EC3-B3BB-CE07F5B1A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89" y="2210463"/>
            <a:ext cx="2833688" cy="37782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2C9616-4747-44FB-812B-444BB71CF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563" y="2210463"/>
            <a:ext cx="272563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40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DBD96-24D5-4D53-8783-2D1FCC3E9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бюджетный годовой фонд школы за 2021 год составил -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980 914 495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A78D87-138E-4F60-9E98-C27FFD6F9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заработную плату учителей и сотрудников школы было потрачено -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797 817 150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налоги и отчисления -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75 925 000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Коммунальные услуги-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13 976 000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и телефонная связь -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2 397 000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Подписка на 2021 год- 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273 381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Хозяйственные и канцелярские товары -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4 398 592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школы -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37 860 175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 них: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4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F9003E2-CB96-4B8D-BCAE-360085E76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634" y="452762"/>
            <a:ext cx="9658165" cy="5724202"/>
          </a:xfrm>
        </p:spPr>
        <p:txBody>
          <a:bodyPr/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питьевых фонтанов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турникетов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охраны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сайта школы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Заправка и ремонт картриджей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пожарной сигнализации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Тревожной сигнализации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Вывоз мусора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Вывоз и уборка снега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витража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стендов</a:t>
            </a:r>
          </a:p>
          <a:p>
            <a:pPr marL="0" indent="0">
              <a:buNone/>
            </a:pP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718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114A24E-57B5-45D3-B735-70F9E3420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75" y="386179"/>
            <a:ext cx="4065565" cy="304282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61B66D-853B-4F40-B99B-9EA5516D0E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14615" r="2481" b="9617"/>
          <a:stretch/>
        </p:blipFill>
        <p:spPr>
          <a:xfrm>
            <a:off x="5805995" y="386179"/>
            <a:ext cx="5007007" cy="30428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13C665-39E2-4B15-ADCA-BA4B92EF0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92" y="3497802"/>
            <a:ext cx="8780016" cy="31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6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A9B189-2819-43C7-96FC-2BF47A2F3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715"/>
            <a:ext cx="10515600" cy="46322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учащихся 1-4 классов -</a:t>
            </a:r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30 829 000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социально уязвимых детей -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712 485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Всеобуч -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7 784 517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Командировка по РК-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16 867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затраты-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204 190</a:t>
            </a:r>
          </a:p>
        </p:txBody>
      </p:sp>
    </p:spTree>
    <p:extLst>
      <p:ext uri="{BB962C8B-B14F-4D97-AF65-F5344CB8AC3E}">
        <p14:creationId xmlns:p14="http://schemas.microsoft.com/office/powerpoint/2010/main" val="2886095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15B82-C2F2-4015-9BF8-297977F6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20" y="641865"/>
            <a:ext cx="9649179" cy="1280890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средства -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7 838 138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7FAAFB-0328-4F4A-A60B-EF6E95A37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6656" y="1402671"/>
            <a:ext cx="9737956" cy="4918229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Epson -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117040</a:t>
            </a:r>
          </a:p>
          <a:p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Принтеры лазерные -</a:t>
            </a:r>
            <a:r>
              <a:rPr lang="kk-K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493531 (11 штук)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9393C8-BE54-4B00-BE87-EA234FE96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333" y="2827290"/>
            <a:ext cx="2903183" cy="38709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63352B-CBAF-45D8-9FD3-EF23A4D7F1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6" b="21406"/>
          <a:stretch/>
        </p:blipFill>
        <p:spPr>
          <a:xfrm>
            <a:off x="1180546" y="3138255"/>
            <a:ext cx="5143500" cy="355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77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DE8A7-F442-4AB2-AF6D-FDA95839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Принтеры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Xerox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074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976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штук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99749891-B8F5-4E8E-9B44-E960CB0E2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8"/>
          <a:stretch/>
        </p:blipFill>
        <p:spPr>
          <a:xfrm>
            <a:off x="2929632" y="1553591"/>
            <a:ext cx="4646358" cy="4544689"/>
          </a:xfrm>
        </p:spPr>
      </p:pic>
    </p:spTree>
    <p:extLst>
      <p:ext uri="{BB962C8B-B14F-4D97-AF65-F5344CB8AC3E}">
        <p14:creationId xmlns:p14="http://schemas.microsoft.com/office/powerpoint/2010/main" val="2902686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84A30-773E-4A87-92E3-97ECD4A86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швейная машина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Janome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274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штуки)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5EEBD99-4FB3-4AA0-AA1C-EB55E1A26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89" y="1642369"/>
            <a:ext cx="6604987" cy="4269481"/>
          </a:xfrm>
        </p:spPr>
      </p:pic>
    </p:spTree>
    <p:extLst>
      <p:ext uri="{BB962C8B-B14F-4D97-AF65-F5344CB8AC3E}">
        <p14:creationId xmlns:p14="http://schemas.microsoft.com/office/powerpoint/2010/main" val="3495897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3060E-0AEA-49F3-BA95-459605A1E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Пароочиститель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Philips-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штука)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радиотелефон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Panasonic-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104,16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штука)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B101DA7-6386-4EEF-A7E5-3725826F7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18" y="2017820"/>
            <a:ext cx="2833687" cy="390099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7E8C07-6BED-4313-82E1-E86EF8C457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3" t="16870"/>
          <a:stretch/>
        </p:blipFill>
        <p:spPr>
          <a:xfrm>
            <a:off x="2415427" y="1999696"/>
            <a:ext cx="3285663" cy="393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161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453</TotalTime>
  <Words>239</Words>
  <Application>Microsoft Office PowerPoint</Application>
  <PresentationFormat>Широкоэкранный</PresentationFormat>
  <Paragraphs>40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Times New Roman</vt:lpstr>
      <vt:lpstr>Wingdings</vt:lpstr>
      <vt:lpstr>Wingdings 3</vt:lpstr>
      <vt:lpstr>Легкий дым</vt:lpstr>
      <vt:lpstr>«№31 мектеп-гимназия»  КММ КГУ «школа-гимназия №31»</vt:lpstr>
      <vt:lpstr>Общий бюджетный годовой фонд школы за 2021 год составил -980 914 495</vt:lpstr>
      <vt:lpstr>Презентация PowerPoint</vt:lpstr>
      <vt:lpstr>Презентация PowerPoint</vt:lpstr>
      <vt:lpstr>Презентация PowerPoint</vt:lpstr>
      <vt:lpstr>Основные средства -7 838 138</vt:lpstr>
      <vt:lpstr>Принтеры Xerox -1 074 976 (10 штук)</vt:lpstr>
      <vt:lpstr>швейная машина Janome - 274 176 (3 штуки)</vt:lpstr>
      <vt:lpstr>Пароочиститель Philips- 69 988 (1 штука) радиотелефон Panasonic- 42 104,16 (1 штука) </vt:lpstr>
      <vt:lpstr>Кулеры для воды-346360 (25 штук)</vt:lpstr>
      <vt:lpstr>Диван «Сандра»-179999,99 (2 штуки) Пуфик «Сундук»-349440 (5 штуки)</vt:lpstr>
      <vt:lpstr>Лампа кварцевая бактерицидная-435000 (30 штук)</vt:lpstr>
      <vt:lpstr>Доска меловая настенная-234000 (2 шт) доска меловая вращающаяся-59994 (2 шт) </vt:lpstr>
      <vt:lpstr>Парты школьные 2-х местные-937500  (30 штук) Парты школьные 1 местные -1781500 (70 штук)  </vt:lpstr>
      <vt:lpstr>Рециркуляторы-631680 (12 штук) стулья -323988 (12 штук)</vt:lpstr>
      <vt:lpstr>Газонокосилка -65000 (1 штука) шуруповерт -33780 (2 штуки) электрические плиты- 388 080 (2 штуки)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«№31 мектеп-гимназия» КММ КГУ «школа-гимназия №31»</dc:title>
  <dc:creator>Чужетова Айнур Сапаргалиевна</dc:creator>
  <cp:lastModifiedBy>Чужетова Айнур Сапаргалиевна</cp:lastModifiedBy>
  <cp:revision>17</cp:revision>
  <dcterms:created xsi:type="dcterms:W3CDTF">2022-03-17T02:36:08Z</dcterms:created>
  <dcterms:modified xsi:type="dcterms:W3CDTF">2022-03-17T10:10:00Z</dcterms:modified>
</cp:coreProperties>
</file>